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91" r:id="rId6"/>
    <p:sldId id="290" r:id="rId7"/>
    <p:sldId id="287" r:id="rId8"/>
    <p:sldId id="29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72DC8-0BED-407C-9475-15570974E1F4}">
          <p14:sldIdLst>
            <p14:sldId id="256"/>
            <p14:sldId id="257"/>
          </p14:sldIdLst>
        </p14:section>
        <p14:section name="Subsections" id="{7ABE8CF3-2792-4C74-A56E-160F79AB5144}">
          <p14:sldIdLst>
            <p14:sldId id="258"/>
          </p14:sldIdLst>
        </p14:section>
        <p14:section name="Instructions for Master Slide" id="{FB00FF74-3854-45F7-93F2-5675A1F7A068}">
          <p14:sldIdLst>
            <p14:sldId id="259"/>
            <p14:sldId id="291"/>
            <p14:sldId id="290"/>
          </p14:sldIdLst>
        </p14:section>
        <p14:section name="Conclusions" id="{CCFB4AF3-8BB5-4A57-A201-A8F2133EEF33}">
          <p14:sldIdLst>
            <p14:sldId id="28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1"/>
    <a:srgbClr val="714080"/>
    <a:srgbClr val="0000FF"/>
    <a:srgbClr val="009900"/>
    <a:srgbClr val="725892"/>
    <a:srgbClr val="203D72"/>
    <a:srgbClr val="3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20" autoAdjust="0"/>
    <p:restoredTop sz="94542" autoAdjust="0"/>
  </p:normalViewPr>
  <p:slideViewPr>
    <p:cSldViewPr>
      <p:cViewPr varScale="1">
        <p:scale>
          <a:sx n="103" d="100"/>
          <a:sy n="103" d="100"/>
        </p:scale>
        <p:origin x="114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7DC-BD03-46B5-92F0-2FFE2C385B66}" type="datetimeFigureOut">
              <a:rPr lang="en-GB" smtClean="0"/>
              <a:t>04/09/2024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3F75-4CAE-4B9F-A157-15488D4AF9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774A-EDF9-4055-A9FA-F9FB7A3F50B4}" type="datetimeFigureOut">
              <a:rPr lang="en-GB" smtClean="0"/>
              <a:t>04/09/2024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D9DD-C77F-4777-803B-901FE25E3B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7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72" y="1268760"/>
            <a:ext cx="11713296" cy="4248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3165" y="5467385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E7862-C341-4B15-9B5D-81D8E49A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821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5" y="1268760"/>
            <a:ext cx="11713296" cy="4248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630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885" y="5502983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09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4406903"/>
            <a:ext cx="9217024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2906713"/>
            <a:ext cx="92170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281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01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057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082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74277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622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BC181-AF9C-4D28-9C0A-BDF75597CF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151" y="1268413"/>
            <a:ext cx="1219200" cy="914400"/>
          </a:xfrm>
        </p:spPr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900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20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6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106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06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18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5" y="188640"/>
            <a:ext cx="1171329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5" y="1124745"/>
            <a:ext cx="11713296" cy="433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2340" y="5465251"/>
            <a:ext cx="576064" cy="32975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68DA5C-5F2B-47DD-9457-97EFBD8F4146}"/>
              </a:ext>
            </a:extLst>
          </p:cNvPr>
          <p:cNvSpPr txBox="1">
            <a:spLocks/>
          </p:cNvSpPr>
          <p:nvPr userDrawn="1"/>
        </p:nvSpPr>
        <p:spPr>
          <a:xfrm>
            <a:off x="158973" y="5456188"/>
            <a:ext cx="8649875" cy="3297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300" dirty="0">
                <a:solidFill>
                  <a:srgbClr val="C00000"/>
                </a:solidFill>
                <a:latin typeface="Arial Narrow" panose="020B0606020202030204" pitchFamily="34" charset="0"/>
              </a:rPr>
              <a:t>Ime autora koji izlaže rad –</a:t>
            </a:r>
            <a:r>
              <a:rPr lang="sr-Latn-RS" sz="1300" baseline="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1300" kern="12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Naslov prezentacije</a:t>
            </a:r>
            <a:endParaRPr lang="sr-Latn-RS" sz="13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7BBEB7-4D5E-4C2E-9B3D-6ABE0EDA47C7}"/>
              </a:ext>
            </a:extLst>
          </p:cNvPr>
          <p:cNvCxnSpPr>
            <a:cxnSpLocks/>
          </p:cNvCxnSpPr>
          <p:nvPr userDrawn="1"/>
        </p:nvCxnSpPr>
        <p:spPr>
          <a:xfrm>
            <a:off x="0" y="5795007"/>
            <a:ext cx="12192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67413-28F9-524A-00A4-676C8DE8820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8715" r="51901" b="57842"/>
          <a:stretch/>
        </p:blipFill>
        <p:spPr bwMode="auto">
          <a:xfrm>
            <a:off x="5551537" y="5878924"/>
            <a:ext cx="647700" cy="921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2">
            <a:extLst>
              <a:ext uri="{FF2B5EF4-FFF2-40B4-BE49-F238E27FC236}">
                <a16:creationId xmlns:a16="http://schemas.microsoft.com/office/drawing/2014/main" id="{24067A5A-F966-4408-BEB5-2DB0502701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1615" y="5805264"/>
            <a:ext cx="174561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200" b="1" kern="120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PLATINASTI SPONZORI</a:t>
            </a:r>
            <a:endParaRPr lang="sr-Latn-R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FD89F4-D974-01B8-F607-638E84DD7A9A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68674" r="17518" b="26517"/>
          <a:stretch/>
        </p:blipFill>
        <p:spPr bwMode="auto">
          <a:xfrm>
            <a:off x="8792140" y="6187534"/>
            <a:ext cx="1151890" cy="329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FD89F4-D974-01B8-F607-638E84DD7A9A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79873" r="13720" b="13182"/>
          <a:stretch/>
        </p:blipFill>
        <p:spPr bwMode="auto">
          <a:xfrm>
            <a:off x="7429430" y="6122764"/>
            <a:ext cx="1242060" cy="47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FD89F4-D974-01B8-F607-638E84DD7A9A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86958" r="18698" b="1930"/>
          <a:stretch/>
        </p:blipFill>
        <p:spPr bwMode="auto">
          <a:xfrm>
            <a:off x="10035470" y="5957664"/>
            <a:ext cx="110109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FD89F4-D974-01B8-F607-638E84DD7A9A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77"/>
          <a:stretch/>
        </p:blipFill>
        <p:spPr bwMode="auto">
          <a:xfrm>
            <a:off x="983432" y="5875114"/>
            <a:ext cx="1746250" cy="831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AE9FA476-6C09-49C3-9160-CB79E59AB4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2271" y="5805264"/>
            <a:ext cx="195770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200" b="1" kern="12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FINANSIJSKA PODRŠKA</a:t>
            </a:r>
            <a:endParaRPr lang="sr-Latn-R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950ED68-9E68-4A76-B88E-7189F86D84B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7383" r="48845" b="71502"/>
          <a:stretch/>
        </p:blipFill>
        <p:spPr bwMode="auto">
          <a:xfrm>
            <a:off x="3436382" y="6030054"/>
            <a:ext cx="719455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50CCA415-672C-4539-92B4-21A8702D9518}"/>
              </a:ext>
            </a:extLst>
          </p:cNvPr>
          <p:cNvSpPr txBox="1"/>
          <p:nvPr userDrawn="1"/>
        </p:nvSpPr>
        <p:spPr>
          <a:xfrm>
            <a:off x="4021217" y="6270719"/>
            <a:ext cx="922655" cy="35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RS" sz="85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Inženjerska komora Srbije</a:t>
            </a:r>
            <a:endParaRPr lang="sr-Latn-R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E109FAB8-CA22-4847-9B05-5AECC4A427AD}"/>
              </a:ext>
            </a:extLst>
          </p:cNvPr>
          <p:cNvSpPr txBox="1"/>
          <p:nvPr userDrawn="1"/>
        </p:nvSpPr>
        <p:spPr>
          <a:xfrm>
            <a:off x="6093192" y="6136099"/>
            <a:ext cx="1010920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RS" sz="85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Ministarstvo nauke, tehnološkog razvoja i inovacija</a:t>
            </a:r>
            <a:endParaRPr lang="sr-Latn-R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7FF41D9-10DB-4135-B890-9A77EEF43E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467" y="6449154"/>
            <a:ext cx="1745615" cy="29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200" b="1" kern="120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SIMPOZIJUM DGKS 2024</a:t>
            </a:r>
            <a:endParaRPr lang="sr-Latn-R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spc="-50" baseline="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252" y="1772816"/>
            <a:ext cx="8784976" cy="1239064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rgbClr val="263061"/>
                </a:solidFill>
                <a:latin typeface="+mj-lt"/>
              </a:rPr>
              <a:t>Naslov prezentacije, maksimalno dva reda</a:t>
            </a:r>
            <a:endParaRPr lang="en-GB" sz="3200" i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255" y="2996952"/>
            <a:ext cx="8771235" cy="2376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rgbClr val="C00000"/>
                </a:solidFill>
                <a:latin typeface="+mj-lt"/>
              </a:rPr>
              <a:t>Prvi Autor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sr-Latn-RS" sz="2400" dirty="0">
                <a:solidFill>
                  <a:srgbClr val="C00000"/>
                </a:solidFill>
                <a:latin typeface="+mj-lt"/>
              </a:rPr>
              <a:t>, Drugi Autor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</a:t>
            </a:r>
            <a:r>
              <a:rPr lang="sr-Latn-RS" sz="2400" dirty="0">
                <a:solidFill>
                  <a:srgbClr val="C00000"/>
                </a:solidFill>
                <a:latin typeface="+mj-lt"/>
              </a:rPr>
              <a:t>, Treći Autor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,</a:t>
            </a:r>
            <a:endParaRPr lang="sr-Latn-RS" sz="2400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rgbClr val="C00000"/>
                </a:solidFill>
                <a:latin typeface="+mj-lt"/>
              </a:rPr>
              <a:t>Četvrti Autor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sr-Latn-RS" sz="2400" dirty="0">
                <a:solidFill>
                  <a:srgbClr val="C00000"/>
                </a:solidFill>
                <a:latin typeface="+mj-lt"/>
              </a:rPr>
              <a:t>, ... </a:t>
            </a:r>
            <a:endParaRPr lang="sr-Latn-RS" sz="2400" baseline="300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1800" baseline="30000" dirty="0">
                <a:latin typeface="+mj-lt"/>
              </a:rPr>
              <a:t>a </a:t>
            </a:r>
            <a:r>
              <a:rPr lang="sr-Latn-RS" sz="1800" i="1" dirty="0">
                <a:latin typeface="+mj-lt"/>
              </a:rPr>
              <a:t>Firma/ustanova prvog autora</a:t>
            </a:r>
            <a:endParaRPr lang="en-GB" sz="18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1800" baseline="30000" dirty="0">
                <a:latin typeface="+mj-lt"/>
              </a:rPr>
              <a:t>b</a:t>
            </a:r>
            <a:r>
              <a:rPr lang="en-GB" sz="1800" dirty="0">
                <a:latin typeface="+mj-lt"/>
              </a:rPr>
              <a:t> </a:t>
            </a:r>
            <a:r>
              <a:rPr lang="sr-Latn-RS" sz="1800" i="1" dirty="0">
                <a:latin typeface="+mj-lt"/>
              </a:rPr>
              <a:t>Firma/ustanova drugog autora</a:t>
            </a:r>
            <a:endParaRPr lang="en-GB" sz="18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1800" baseline="30000" dirty="0">
                <a:latin typeface="+mj-lt"/>
              </a:rPr>
              <a:t>c </a:t>
            </a:r>
            <a:r>
              <a:rPr lang="sr-Latn-RS" sz="1800" i="1" dirty="0">
                <a:latin typeface="+mj-lt"/>
              </a:rPr>
              <a:t>Firma/ustanova trećeg autora</a:t>
            </a:r>
            <a:endParaRPr lang="en-GB" sz="1800" dirty="0"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1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5" name="Picture 2" descr="D:\NINA\Radovi\DGKS_16\Template\01 DG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70" y="116635"/>
            <a:ext cx="2907803" cy="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35230" y="0"/>
            <a:ext cx="1921410" cy="11521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  <a:latin typeface="+mj-lt"/>
              </a:rPr>
              <a:t>Prostor rezervisan za praćenje trajanja izlaganja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9132-F731-49F7-9E91-5091683E5918}"/>
              </a:ext>
            </a:extLst>
          </p:cNvPr>
          <p:cNvSpPr/>
          <p:nvPr/>
        </p:nvSpPr>
        <p:spPr>
          <a:xfrm>
            <a:off x="335360" y="83851"/>
            <a:ext cx="20071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  <a:latin typeface="+mj-lt"/>
              </a:rPr>
              <a:t>Prostor za logo institucije prvog autora</a:t>
            </a:r>
            <a:endParaRPr lang="en-GB" sz="1600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17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9" y="1254511"/>
            <a:ext cx="11617291" cy="4248472"/>
          </a:xfrm>
        </p:spPr>
        <p:txBody>
          <a:bodyPr/>
          <a:lstStyle/>
          <a:p>
            <a:r>
              <a:rPr lang="sr-Latn-RS" noProof="0" dirty="0"/>
              <a:t>Naslovi poglavlja</a:t>
            </a:r>
            <a:endParaRPr lang="en-GB" noProof="0" dirty="0"/>
          </a:p>
          <a:p>
            <a:r>
              <a:rPr lang="sr-Latn-RS" noProof="0" dirty="0"/>
              <a:t>...</a:t>
            </a:r>
          </a:p>
          <a:p>
            <a:r>
              <a:rPr lang="sr-Latn-RS" dirty="0"/>
              <a:t>...</a:t>
            </a:r>
          </a:p>
          <a:p>
            <a:r>
              <a:rPr lang="sr-Latn-RS" noProof="0" dirty="0"/>
              <a:t>Zaključci</a:t>
            </a:r>
          </a:p>
          <a:p>
            <a:r>
              <a:rPr lang="sr-Latn-RS" dirty="0"/>
              <a:t>Zahvalnost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+mj-lt"/>
              </a:rPr>
              <a:t>Sadržaj</a:t>
            </a:r>
            <a:endParaRPr lang="en-GB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2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54764"/>
            <a:ext cx="11521280" cy="42342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r-Latn-RS" dirty="0"/>
              <a:t>Poželjno je organizovati strukturu prezentacije prema podnaslovima koji su prikazani u sadržaju.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j-lt"/>
              </a:rPr>
              <a:t>Naslovi poglavlja</a:t>
            </a:r>
            <a:endParaRPr lang="en-GB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3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5" y="1038749"/>
            <a:ext cx="11713296" cy="4464237"/>
          </a:xfrm>
        </p:spPr>
        <p:txBody>
          <a:bodyPr>
            <a:normAutofit/>
          </a:bodyPr>
          <a:lstStyle/>
          <a:p>
            <a:r>
              <a:rPr lang="sr-Latn-RS" noProof="0" dirty="0"/>
              <a:t>Promena izgleda slajda (footer):</a:t>
            </a:r>
            <a:endParaRPr lang="en-GB" noProof="0" dirty="0"/>
          </a:p>
          <a:p>
            <a:pPr lvl="1"/>
            <a:r>
              <a:rPr lang="sr-Latn-RS" noProof="0" dirty="0"/>
              <a:t>Izaberite karticu </a:t>
            </a:r>
            <a:r>
              <a:rPr lang="sr-Latn-RS" i="1" noProof="0" dirty="0"/>
              <a:t>View</a:t>
            </a:r>
            <a:endParaRPr lang="sr-Latn-RS" noProof="0" dirty="0"/>
          </a:p>
          <a:p>
            <a:pPr lvl="1"/>
            <a:r>
              <a:rPr lang="sr-Latn-RS" dirty="0"/>
              <a:t>Izaberite </a:t>
            </a:r>
            <a:r>
              <a:rPr lang="sr-Latn-RS" i="1" dirty="0"/>
              <a:t>Slide Master </a:t>
            </a:r>
            <a:r>
              <a:rPr lang="sr-Latn-RS" dirty="0"/>
              <a:t>ikonicu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/>
              <a:t>Promena izgleda slajda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4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3098" r="50000" b="62693"/>
          <a:stretch/>
        </p:blipFill>
        <p:spPr bwMode="auto">
          <a:xfrm>
            <a:off x="1870133" y="2996955"/>
            <a:ext cx="4950691" cy="23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3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5" y="1066985"/>
            <a:ext cx="11713296" cy="4146378"/>
          </a:xfrm>
        </p:spPr>
        <p:txBody>
          <a:bodyPr>
            <a:normAutofit/>
          </a:bodyPr>
          <a:lstStyle/>
          <a:p>
            <a:r>
              <a:rPr lang="sr-Latn-RS" noProof="0" dirty="0"/>
              <a:t>Izaberite prvi (root) slajd!</a:t>
            </a:r>
          </a:p>
          <a:p>
            <a:r>
              <a:rPr lang="sr-Latn-RS" dirty="0"/>
              <a:t>Unesite ime autora koji izlaže rad i naslov rada, bez promene stilova.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/>
              <a:t>Promena izgleda slajda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5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11016" b="3889"/>
          <a:stretch/>
        </p:blipFill>
        <p:spPr bwMode="auto">
          <a:xfrm>
            <a:off x="2423595" y="2867979"/>
            <a:ext cx="4390605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5" y="1268760"/>
            <a:ext cx="11713296" cy="4176464"/>
          </a:xfrm>
        </p:spPr>
        <p:txBody>
          <a:bodyPr>
            <a:normAutofit/>
          </a:bodyPr>
          <a:lstStyle/>
          <a:p>
            <a:r>
              <a:rPr lang="sr-Latn-RS" noProof="0" dirty="0"/>
              <a:t>Vratite se na karticu </a:t>
            </a:r>
            <a:r>
              <a:rPr lang="sr-Latn-RS" i="1" noProof="0" dirty="0"/>
              <a:t>Slide Master</a:t>
            </a:r>
            <a:r>
              <a:rPr lang="sr-Latn-RS" dirty="0"/>
              <a:t>.</a:t>
            </a:r>
          </a:p>
          <a:p>
            <a:r>
              <a:rPr lang="sr-Latn-RS" dirty="0"/>
              <a:t>Odaberite </a:t>
            </a:r>
            <a:r>
              <a:rPr lang="sr-Latn-RS" i="1" dirty="0"/>
              <a:t>Close Master View.</a:t>
            </a:r>
            <a:endParaRPr lang="en-GB" i="1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noProof="0" dirty="0"/>
              <a:t>Promena izgleda slajda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6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r="30390" b="67500"/>
          <a:stretch/>
        </p:blipFill>
        <p:spPr bwMode="auto">
          <a:xfrm>
            <a:off x="1919539" y="2942282"/>
            <a:ext cx="6912765" cy="16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9" y="1268760"/>
            <a:ext cx="11617291" cy="4248472"/>
          </a:xfrm>
        </p:spPr>
        <p:txBody>
          <a:bodyPr>
            <a:normAutofit/>
          </a:bodyPr>
          <a:lstStyle/>
          <a:p>
            <a:r>
              <a:rPr lang="sr-Latn-RS" dirty="0"/>
              <a:t>Zaključci treba da budu kratki.</a:t>
            </a:r>
          </a:p>
          <a:p>
            <a:r>
              <a:rPr lang="sr-Latn-RS" dirty="0"/>
              <a:t>Poželjno je navesti tri do četiri najbitnija zaključka.</a:t>
            </a:r>
          </a:p>
          <a:p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+mj-lt"/>
              </a:rPr>
              <a:t>Zaključak</a:t>
            </a:r>
            <a:endParaRPr lang="en-GB" noProof="0" dirty="0"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>
              <a:latin typeface="Myriad Pro" panose="020B0503030403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82828" y="2185604"/>
            <a:ext cx="22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Myriad Pro" panose="020B0503030403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3" y="5720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7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355" y="1268760"/>
            <a:ext cx="11713296" cy="4248472"/>
          </a:xfrm>
        </p:spPr>
        <p:txBody>
          <a:bodyPr/>
          <a:lstStyle/>
          <a:p>
            <a:r>
              <a:rPr lang="sr-Latn-RS" dirty="0"/>
              <a:t>Ovaj slajd je opcioni i može biti izbrisan ukoliko nije potreban.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j-lt"/>
              </a:rPr>
              <a:t>Zahvalnost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8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</TotalTime>
  <Words>169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Myriad Pro</vt:lpstr>
      <vt:lpstr>Times New Roman</vt:lpstr>
      <vt:lpstr>Office Theme</vt:lpstr>
      <vt:lpstr>Naslov prezentacije, maksimalno dva reda</vt:lpstr>
      <vt:lpstr>Sadržaj</vt:lpstr>
      <vt:lpstr>Naslovi poglavlja</vt:lpstr>
      <vt:lpstr>Promena izgleda slajda</vt:lpstr>
      <vt:lpstr>Promena izgleda slajda</vt:lpstr>
      <vt:lpstr>Promena izgleda slajda</vt:lpstr>
      <vt:lpstr>Zaključak</vt:lpstr>
      <vt:lpstr>Zahvalnost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HEADED SHEAR STUDS vs. HIGH-STRENGTH BOLTS IN PREFABRICATED COMPOSITE DECKS</dc:title>
  <dc:creator>Marko Pavlović</dc:creator>
  <cp:lastModifiedBy>Stefan Mitrovic</cp:lastModifiedBy>
  <cp:revision>263</cp:revision>
  <dcterms:created xsi:type="dcterms:W3CDTF">2013-07-09T20:04:46Z</dcterms:created>
  <dcterms:modified xsi:type="dcterms:W3CDTF">2024-09-04T11:28:08Z</dcterms:modified>
</cp:coreProperties>
</file>